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373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680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791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470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266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789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745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266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688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995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951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3257-F69C-4E9B-90FB-8E04A537B1BF}" type="datetimeFigureOut">
              <a:rPr lang="ar-SA" smtClean="0"/>
              <a:t>01/07/40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9B114-AC54-4510-A09A-EF6C6A4651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237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093297"/>
            <a:ext cx="1243427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054" y="6475649"/>
            <a:ext cx="1243427" cy="38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2195736" y="1575070"/>
            <a:ext cx="367240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solidFill>
                  <a:srgbClr val="00B050"/>
                </a:solidFill>
              </a:rPr>
              <a:t>القسم الثانوي </a:t>
            </a:r>
            <a:endParaRPr lang="ar-SA" sz="4400" b="1" dirty="0">
              <a:solidFill>
                <a:srgbClr val="00B050"/>
              </a:solidFill>
            </a:endParaRP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12" y="258671"/>
            <a:ext cx="14001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12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461448"/>
          </a:xfrm>
        </p:spPr>
      </p:pic>
      <p:sp>
        <p:nvSpPr>
          <p:cNvPr id="5" name="مربع نص 4"/>
          <p:cNvSpPr txBox="1"/>
          <p:nvPr/>
        </p:nvSpPr>
        <p:spPr>
          <a:xfrm>
            <a:off x="323528" y="159566"/>
            <a:ext cx="85689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00B050"/>
                </a:solidFill>
              </a:rPr>
              <a:t>أسماء المتفوقات في الدوري الأول </a:t>
            </a:r>
            <a:r>
              <a:rPr lang="ar-SA" sz="4000" b="1" dirty="0" smtClean="0">
                <a:solidFill>
                  <a:srgbClr val="FF0000"/>
                </a:solidFill>
              </a:rPr>
              <a:t>المستوى الثاني 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220072" y="2815223"/>
            <a:ext cx="280831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+mj-cs"/>
              </a:rPr>
              <a:t>حلا سندي </a:t>
            </a:r>
          </a:p>
          <a:p>
            <a:r>
              <a:rPr lang="ar-SA" sz="2800" b="1" dirty="0" smtClean="0">
                <a:cs typeface="+mj-cs"/>
              </a:rPr>
              <a:t>رنا </a:t>
            </a:r>
            <a:r>
              <a:rPr lang="ar-SA" sz="2800" b="1" dirty="0" err="1" smtClean="0">
                <a:cs typeface="+mj-cs"/>
              </a:rPr>
              <a:t>الجارد</a:t>
            </a:r>
            <a:r>
              <a:rPr lang="ar-SA" sz="2800" b="1" dirty="0" smtClean="0">
                <a:cs typeface="+mj-cs"/>
              </a:rPr>
              <a:t> </a:t>
            </a:r>
          </a:p>
          <a:p>
            <a:r>
              <a:rPr lang="ar-SA" sz="2800" b="1" dirty="0" smtClean="0">
                <a:cs typeface="+mj-cs"/>
              </a:rPr>
              <a:t>مريم الخطيب </a:t>
            </a:r>
          </a:p>
          <a:p>
            <a:r>
              <a:rPr lang="ar-SA" sz="2800" b="1" dirty="0" smtClean="0">
                <a:cs typeface="+mj-cs"/>
              </a:rPr>
              <a:t>دانة </a:t>
            </a:r>
            <a:r>
              <a:rPr lang="ar-SA" sz="2800" b="1" dirty="0" err="1" smtClean="0">
                <a:cs typeface="+mj-cs"/>
              </a:rPr>
              <a:t>البطاطي</a:t>
            </a:r>
            <a:r>
              <a:rPr lang="ar-SA" sz="2800" b="1" dirty="0" smtClean="0">
                <a:cs typeface="+mj-cs"/>
              </a:rPr>
              <a:t>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771800" y="2780347"/>
            <a:ext cx="367240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أسماء النونو </a:t>
            </a:r>
          </a:p>
          <a:p>
            <a:pPr algn="ctr"/>
            <a:r>
              <a:rPr lang="ar-SA" sz="2800" b="1" dirty="0" smtClean="0"/>
              <a:t>جود كدسة </a:t>
            </a:r>
          </a:p>
          <a:p>
            <a:pPr algn="ctr"/>
            <a:r>
              <a:rPr lang="ar-SA" sz="2800" b="1" dirty="0" smtClean="0"/>
              <a:t>لين عبويني </a:t>
            </a:r>
          </a:p>
          <a:p>
            <a:pPr algn="ctr"/>
            <a:r>
              <a:rPr lang="ar-SA" sz="2800" b="1" dirty="0" smtClean="0"/>
              <a:t>ريدا أمان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395536" y="2815223"/>
            <a:ext cx="3888432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فرح شاهيني </a:t>
            </a:r>
          </a:p>
          <a:p>
            <a:pPr algn="ctr"/>
            <a:r>
              <a:rPr lang="ar-SA" sz="2800" b="1" dirty="0" smtClean="0"/>
              <a:t>ليا </a:t>
            </a:r>
            <a:r>
              <a:rPr lang="ar-SA" sz="2800" b="1" dirty="0" err="1" smtClean="0"/>
              <a:t>باكدو</a:t>
            </a:r>
            <a:r>
              <a:rPr lang="ar-SA" sz="2800" b="1" dirty="0" smtClean="0"/>
              <a:t> </a:t>
            </a:r>
          </a:p>
          <a:p>
            <a:pPr algn="ctr"/>
            <a:r>
              <a:rPr lang="ar-SA" sz="2800" b="1" dirty="0" smtClean="0"/>
              <a:t>طلة عامر </a:t>
            </a:r>
          </a:p>
          <a:p>
            <a:pPr algn="ctr"/>
            <a:r>
              <a:rPr lang="ar-SA" sz="2800" b="1" dirty="0"/>
              <a:t>ملك الدمشقي </a:t>
            </a:r>
          </a:p>
          <a:p>
            <a:pPr algn="ctr"/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23416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461448"/>
          </a:xfrm>
          <a:prstGeom prst="rect">
            <a:avLst/>
          </a:prstGeom>
        </p:spPr>
      </p:pic>
      <p:sp>
        <p:nvSpPr>
          <p:cNvPr id="9" name="مربع نص 8"/>
          <p:cNvSpPr txBox="1"/>
          <p:nvPr/>
        </p:nvSpPr>
        <p:spPr>
          <a:xfrm>
            <a:off x="4211960" y="2764742"/>
            <a:ext cx="259228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رنا </a:t>
            </a:r>
            <a:r>
              <a:rPr lang="ar-SA" sz="2800" b="1" dirty="0" err="1" smtClean="0"/>
              <a:t>بشاوري</a:t>
            </a:r>
            <a:r>
              <a:rPr lang="ar-SA" sz="2800" b="1" dirty="0" smtClean="0"/>
              <a:t> </a:t>
            </a:r>
          </a:p>
          <a:p>
            <a:pPr algn="ctr"/>
            <a:r>
              <a:rPr lang="ar-SA" sz="2800" b="1" dirty="0" smtClean="0"/>
              <a:t>مها السراج </a:t>
            </a:r>
          </a:p>
          <a:p>
            <a:pPr algn="ctr"/>
            <a:r>
              <a:rPr lang="ar-SA" sz="2800" b="1" dirty="0" smtClean="0"/>
              <a:t>عفراء حلواني </a:t>
            </a:r>
          </a:p>
          <a:p>
            <a:pPr algn="ctr"/>
            <a:r>
              <a:rPr lang="ar-SA" sz="2800" b="1" dirty="0" smtClean="0"/>
              <a:t>بسمة بريك 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696527" y="2980185"/>
            <a:ext cx="316835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لمى الحربي </a:t>
            </a:r>
          </a:p>
          <a:p>
            <a:r>
              <a:rPr lang="ar-SA" sz="2800" b="1" dirty="0" smtClean="0"/>
              <a:t>رغد أنعم </a:t>
            </a:r>
          </a:p>
          <a:p>
            <a:r>
              <a:rPr lang="ar-SA" sz="2800" b="1" dirty="0" smtClean="0"/>
              <a:t>رغد الغامدي </a:t>
            </a:r>
            <a:endParaRPr lang="ar-SA" sz="28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23528" y="159566"/>
            <a:ext cx="85689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00B050"/>
                </a:solidFill>
              </a:rPr>
              <a:t>أسماء المتفوقات في الدوري الأول </a:t>
            </a:r>
            <a:r>
              <a:rPr lang="ar-SA" sz="4000" b="1" dirty="0" smtClean="0">
                <a:solidFill>
                  <a:srgbClr val="FF0000"/>
                </a:solidFill>
              </a:rPr>
              <a:t>المستوى الرابع  </a:t>
            </a:r>
            <a:endParaRPr lang="ar-SA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0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461448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3275856" y="2772878"/>
            <a:ext cx="403244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جوري السلمي </a:t>
            </a:r>
          </a:p>
          <a:p>
            <a:pPr algn="ctr"/>
            <a:r>
              <a:rPr lang="ar-SA" sz="2400" b="1" dirty="0" smtClean="0"/>
              <a:t>سارة العطاس </a:t>
            </a:r>
          </a:p>
          <a:p>
            <a:pPr algn="ctr"/>
            <a:r>
              <a:rPr lang="ar-SA" sz="2400" b="1" dirty="0" smtClean="0"/>
              <a:t>ابرار حسين </a:t>
            </a:r>
          </a:p>
          <a:p>
            <a:pPr algn="ctr"/>
            <a:r>
              <a:rPr lang="ar-SA" sz="2400" b="1" dirty="0" smtClean="0"/>
              <a:t>الاء الصائغ </a:t>
            </a:r>
          </a:p>
          <a:p>
            <a:pPr algn="ctr"/>
            <a:r>
              <a:rPr lang="ar-SA" sz="2400" b="1" dirty="0" smtClean="0"/>
              <a:t>طرفة بن عسكر </a:t>
            </a:r>
            <a:endParaRPr lang="ar-SA" sz="24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547664" y="2754850"/>
            <a:ext cx="244827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نورة العتيبي </a:t>
            </a:r>
          </a:p>
          <a:p>
            <a:r>
              <a:rPr lang="ar-SA" sz="2400" b="1" dirty="0" smtClean="0"/>
              <a:t>أماني بريك </a:t>
            </a:r>
          </a:p>
          <a:p>
            <a:r>
              <a:rPr lang="ar-SA" sz="2400" b="1" dirty="0" smtClean="0"/>
              <a:t>جواهر مفتي </a:t>
            </a:r>
          </a:p>
          <a:p>
            <a:r>
              <a:rPr lang="ar-SA" sz="2400" b="1" dirty="0" smtClean="0"/>
              <a:t>آصال النفيسي </a:t>
            </a:r>
          </a:p>
          <a:p>
            <a:r>
              <a:rPr lang="ar-SA" sz="2400" b="1" dirty="0" smtClean="0"/>
              <a:t>سارة الشريف </a:t>
            </a:r>
            <a:endParaRPr lang="ar-SA" sz="24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0" y="141131"/>
            <a:ext cx="90512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00B050"/>
                </a:solidFill>
              </a:rPr>
              <a:t>أسماء المتفوقات في الدوري الأول </a:t>
            </a:r>
            <a:r>
              <a:rPr lang="ar-SA" sz="4000" b="1" dirty="0" smtClean="0">
                <a:solidFill>
                  <a:srgbClr val="FF0000"/>
                </a:solidFill>
              </a:rPr>
              <a:t>المستوى السادس </a:t>
            </a:r>
            <a:endParaRPr lang="ar-SA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7982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82</Words>
  <Application>Microsoft Office PowerPoint</Application>
  <PresentationFormat>عرض على الشاشة (3:4)‏</PresentationFormat>
  <Paragraphs>33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My Pc</dc:creator>
  <cp:lastModifiedBy>My Pc</cp:lastModifiedBy>
  <cp:revision>4</cp:revision>
  <dcterms:created xsi:type="dcterms:W3CDTF">2019-03-07T05:00:51Z</dcterms:created>
  <dcterms:modified xsi:type="dcterms:W3CDTF">2019-03-07T05:51:38Z</dcterms:modified>
</cp:coreProperties>
</file>